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70" d="100"/>
          <a:sy n="70" d="100"/>
        </p:scale>
        <p:origin x="139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E7AB5BD6-FE85-460E-8C84-47055801F188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240DF3-DBE8-491D-AAAA-5602F321B0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BD6-FE85-460E-8C84-47055801F188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4240DF3-DBE8-491D-AAAA-5602F321B0A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BD6-FE85-460E-8C84-47055801F188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4240DF3-DBE8-491D-AAAA-5602F321B0A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7AB5BD6-FE85-460E-8C84-47055801F188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4240DF3-DBE8-491D-AAAA-5602F321B0A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7AB5BD6-FE85-460E-8C84-47055801F188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4240DF3-DBE8-491D-AAAA-5602F321B0A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BD6-FE85-460E-8C84-47055801F188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4240DF3-DBE8-491D-AAAA-5602F321B0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BD6-FE85-460E-8C84-47055801F188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240DF3-DBE8-491D-AAAA-5602F321B0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BD6-FE85-460E-8C84-47055801F188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4240DF3-DBE8-491D-AAAA-5602F321B0A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E7AB5BD6-FE85-460E-8C84-47055801F188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4240DF3-DBE8-491D-AAAA-5602F321B0A2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BD6-FE85-460E-8C84-47055801F188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0DF3-DBE8-491D-AAAA-5602F321B0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E7AB5BD6-FE85-460E-8C84-47055801F188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4240DF3-DBE8-491D-AAAA-5602F321B0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7AB5BD6-FE85-460E-8C84-47055801F188}" type="datetimeFigureOut">
              <a:rPr lang="en-US" smtClean="0"/>
              <a:pPr/>
              <a:t>9/24/2020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4240DF3-DBE8-491D-AAAA-5602F321B0A2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57232"/>
            <a:ext cx="7772400" cy="2786081"/>
          </a:xfrm>
        </p:spPr>
        <p:txBody>
          <a:bodyPr>
            <a:normAutofit/>
          </a:bodyPr>
          <a:lstStyle/>
          <a:p>
            <a:r>
              <a:rPr lang="en-US" dirty="0" smtClean="0"/>
              <a:t>THE FRP MURAL</a:t>
            </a:r>
            <a:br>
              <a:rPr lang="en-US" dirty="0" smtClean="0"/>
            </a:br>
            <a:r>
              <a:rPr lang="en-US" sz="2000" dirty="0" smtClean="0"/>
              <a:t>GARWARE CRICKET CLUB  WANKHADE STADIUM MUMBAI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4000" b="1" dirty="0" smtClean="0">
                <a:solidFill>
                  <a:srgbClr val="FF0000"/>
                </a:solidFill>
              </a:rPr>
              <a:t>GFRC FACADES 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IN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6000768"/>
            <a:ext cx="6705600" cy="663631"/>
          </a:xfrm>
        </p:spPr>
        <p:txBody>
          <a:bodyPr>
            <a:normAutofit fontScale="40000" lnSpcReduction="20000"/>
          </a:bodyPr>
          <a:lstStyle/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4200" b="1" dirty="0" smtClean="0"/>
              <a:t>MUMBAI – BANGLORE – CHENNAI – KERALA  - GUJARAT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/>
              <a:t>FRP MURAL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 SAMPLE FOR APPROVAL OF THE DESIRED PROFILE CARVED IN WOOD</a:t>
            </a:r>
            <a:endParaRPr lang="en-IN" sz="2700" dirty="0"/>
          </a:p>
        </p:txBody>
      </p:sp>
      <p:pic>
        <p:nvPicPr>
          <p:cNvPr id="1026" name="Picture 2" descr="D:\h drive backup\AAA GRC PROJECTS\19. GARWARE CLUB\DSC0391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09600" y="2417763"/>
            <a:ext cx="3886200" cy="2914650"/>
          </a:xfrm>
          <a:prstGeom prst="rect">
            <a:avLst/>
          </a:prstGeom>
          <a:noFill/>
        </p:spPr>
      </p:pic>
      <p:pic>
        <p:nvPicPr>
          <p:cNvPr id="1027" name="Picture 3" descr="D:\h drive backup\AAA GRC PROJECTS\19. GARWARE CLUB\DSC03919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845050" y="2417763"/>
            <a:ext cx="3886200" cy="291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FRP MURAL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2700" dirty="0" smtClean="0"/>
              <a:t>SAMPLE FOR APPROVAL OF THE DESIRED PROFILE</a:t>
            </a:r>
            <a:endParaRPr lang="en-IN" sz="2700" dirty="0"/>
          </a:p>
        </p:txBody>
      </p:sp>
      <p:pic>
        <p:nvPicPr>
          <p:cNvPr id="2050" name="Picture 2" descr="D:\h drive backup\AAA GRC PROJECTS\19. GARWARE CLUB\DSC0392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09600" y="2417763"/>
            <a:ext cx="3886200" cy="2914650"/>
          </a:xfrm>
          <a:prstGeom prst="rect">
            <a:avLst/>
          </a:prstGeom>
          <a:noFill/>
        </p:spPr>
      </p:pic>
      <p:pic>
        <p:nvPicPr>
          <p:cNvPr id="2051" name="Picture 3" descr="D:\h drive backup\AAA GRC PROJECTS\19. GARWARE CLUB\DSC0392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845050" y="2417763"/>
            <a:ext cx="3886200" cy="291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FRP MURAL WITH GOLDEN FINISH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2700" dirty="0" smtClean="0"/>
              <a:t>SAMPLE FOR APPROVAL OF THE DESIRED PROFILE</a:t>
            </a:r>
            <a:endParaRPr lang="en-IN" sz="2700" dirty="0"/>
          </a:p>
        </p:txBody>
      </p:sp>
      <p:pic>
        <p:nvPicPr>
          <p:cNvPr id="3074" name="Picture 2" descr="D:\h drive backup\AAA GRC PROJECTS\19. GARWARE CLUB\DSC0393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09600" y="2417763"/>
            <a:ext cx="3886200" cy="2914650"/>
          </a:xfrm>
          <a:prstGeom prst="rect">
            <a:avLst/>
          </a:prstGeom>
          <a:noFill/>
        </p:spPr>
      </p:pic>
      <p:pic>
        <p:nvPicPr>
          <p:cNvPr id="3076" name="Picture 4" descr="D:\h drive backup\AAA GRC PROJECTS\19. GARWARE CLUB\DSC0393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845050" y="2417763"/>
            <a:ext cx="3886200" cy="291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FRP MURAL WITH GOLDEN FINISH</a:t>
            </a:r>
            <a:br>
              <a:rPr lang="en-US" b="1" dirty="0" smtClean="0">
                <a:solidFill>
                  <a:srgbClr val="FFC000"/>
                </a:solidFill>
              </a:rPr>
            </a:br>
            <a:r>
              <a:rPr lang="en-US" dirty="0" smtClean="0"/>
              <a:t> </a:t>
            </a:r>
            <a:r>
              <a:rPr lang="en-US" sz="2200" b="1" dirty="0" smtClean="0"/>
              <a:t>SAMPLE FOR APPROVAL OF THE DESIRED PROFILE</a:t>
            </a:r>
            <a:endParaRPr lang="en-IN" sz="2200" b="1" dirty="0"/>
          </a:p>
        </p:txBody>
      </p:sp>
      <p:pic>
        <p:nvPicPr>
          <p:cNvPr id="4098" name="Picture 2" descr="D:\h drive backup\AAA GRC PROJECTS\19. GARWARE CLUB\DSC0395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09600" y="2417763"/>
            <a:ext cx="3886200" cy="2914650"/>
          </a:xfrm>
          <a:prstGeom prst="rect">
            <a:avLst/>
          </a:prstGeom>
          <a:noFill/>
        </p:spPr>
      </p:pic>
      <p:pic>
        <p:nvPicPr>
          <p:cNvPr id="4099" name="Picture 3" descr="D:\h drive backup\AAA GRC PROJECTS\19. GARWARE CLUB\DSC0395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845050" y="2417763"/>
            <a:ext cx="3886200" cy="291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FRP MURAL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2700" dirty="0" smtClean="0"/>
              <a:t>SAMPLE FOR APPROVAL OF THE DESIRED PROFILE IN WOOD</a:t>
            </a:r>
            <a:endParaRPr lang="en-IN" sz="2700" dirty="0"/>
          </a:p>
        </p:txBody>
      </p:sp>
      <p:pic>
        <p:nvPicPr>
          <p:cNvPr id="5122" name="Picture 2" descr="D:\h drive backup\AAA GRC PROJECTS\19. GARWARE CLUB\DSC0648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838200" y="1589088"/>
            <a:ext cx="3429000" cy="4572000"/>
          </a:xfrm>
          <a:prstGeom prst="rect">
            <a:avLst/>
          </a:prstGeom>
          <a:noFill/>
        </p:spPr>
      </p:pic>
      <p:pic>
        <p:nvPicPr>
          <p:cNvPr id="5123" name="Picture 3" descr="D:\h drive backup\AAA GRC PROJECTS\19. GARWARE CLUB\DSC0648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 bwMode="auto">
          <a:xfrm>
            <a:off x="5073650" y="1589088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MOULD IN FRP</a:t>
            </a:r>
            <a:endParaRPr lang="en-IN" b="1" dirty="0"/>
          </a:p>
        </p:txBody>
      </p:sp>
      <p:pic>
        <p:nvPicPr>
          <p:cNvPr id="20482" name="Picture 2" descr="D:\h drive backup\AAA GRC PROJECTS\19. GARWARE CLUB\20130515_13502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609600" y="2417763"/>
            <a:ext cx="3886200" cy="2914650"/>
          </a:xfrm>
          <a:prstGeom prst="rect">
            <a:avLst/>
          </a:prstGeom>
          <a:noFill/>
        </p:spPr>
      </p:pic>
      <p:pic>
        <p:nvPicPr>
          <p:cNvPr id="20483" name="Picture 3" descr="D:\h drive backup\AAA GRC PROJECTS\19. GARWARE CLUB\20130515_135114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 bwMode="auto">
          <a:xfrm>
            <a:off x="4845050" y="2417763"/>
            <a:ext cx="3886200" cy="291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FINAL FRP ELEMENT AT SITE</a:t>
            </a:r>
            <a:endParaRPr lang="en-IN" b="1" dirty="0"/>
          </a:p>
        </p:txBody>
      </p:sp>
      <p:pic>
        <p:nvPicPr>
          <p:cNvPr id="6146" name="Picture 2" descr="D:\h drive backup\AAA GRC PROJECTS\19. GARWARE CLUB\DSC0701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692275" y="1600200"/>
            <a:ext cx="59944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FINAL FRP ELEMENT AT SITE</a:t>
            </a:r>
            <a:endParaRPr lang="en-IN" b="1" dirty="0"/>
          </a:p>
        </p:txBody>
      </p:sp>
      <p:pic>
        <p:nvPicPr>
          <p:cNvPr id="7170" name="Picture 2" descr="D:\h drive backup\AAA GRC PROJECTS\19. GARWARE CLUB\DSC0734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609600" y="2417763"/>
            <a:ext cx="3886200" cy="2914650"/>
          </a:xfrm>
          <a:prstGeom prst="rect">
            <a:avLst/>
          </a:prstGeom>
          <a:noFill/>
        </p:spPr>
      </p:pic>
      <p:pic>
        <p:nvPicPr>
          <p:cNvPr id="7171" name="Picture 3" descr="D:\h drive backup\AAA GRC PROJECTS\19. GARWARE CLUB\DSC0735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 bwMode="auto">
          <a:xfrm>
            <a:off x="4845050" y="2417763"/>
            <a:ext cx="3886200" cy="291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ERRECTION OF THE MURAL</a:t>
            </a:r>
            <a:endParaRPr lang="en-IN" b="1" dirty="0"/>
          </a:p>
        </p:txBody>
      </p:sp>
      <p:pic>
        <p:nvPicPr>
          <p:cNvPr id="8194" name="Picture 2" descr="D:\h drive backup\AAA GRC PROJECTS\19. GARWARE CLUB\DSC0735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609600" y="2417763"/>
            <a:ext cx="3886200" cy="2914650"/>
          </a:xfrm>
          <a:prstGeom prst="rect">
            <a:avLst/>
          </a:prstGeom>
          <a:noFill/>
        </p:spPr>
      </p:pic>
      <p:pic>
        <p:nvPicPr>
          <p:cNvPr id="8195" name="Picture 3" descr="D:\h drive backup\AAA GRC PROJECTS\19. GARWARE CLUB\DSC0735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 bwMode="auto">
          <a:xfrm>
            <a:off x="4845050" y="2417763"/>
            <a:ext cx="3886200" cy="291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ERRECTION OF THE MURAL</a:t>
            </a:r>
            <a:endParaRPr lang="en-IN" b="1" dirty="0"/>
          </a:p>
        </p:txBody>
      </p:sp>
      <p:pic>
        <p:nvPicPr>
          <p:cNvPr id="9218" name="Picture 2" descr="D:\h drive backup\AAA GRC PROJECTS\19. GARWARE CLUB\DSC073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609600" y="2417763"/>
            <a:ext cx="3886200" cy="2914650"/>
          </a:xfrm>
          <a:prstGeom prst="rect">
            <a:avLst/>
          </a:prstGeom>
          <a:noFill/>
        </p:spPr>
      </p:pic>
      <p:pic>
        <p:nvPicPr>
          <p:cNvPr id="9219" name="Picture 3" descr="D:\h drive backup\AAA GRC PROJECTS\19. GARWARE CLUB\DSC07364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 bwMode="auto">
          <a:xfrm>
            <a:off x="4845050" y="2417763"/>
            <a:ext cx="3886200" cy="291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ERRECTION OF THE MURAL</a:t>
            </a:r>
            <a:endParaRPr lang="en-IN" b="1" dirty="0"/>
          </a:p>
        </p:txBody>
      </p:sp>
      <p:pic>
        <p:nvPicPr>
          <p:cNvPr id="10242" name="Picture 2" descr="D:\h drive backup\AAA GRC PROJECTS\19. GARWARE CLUB\DSC0764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609600" y="2417763"/>
            <a:ext cx="3886200" cy="2914650"/>
          </a:xfrm>
          <a:prstGeom prst="rect">
            <a:avLst/>
          </a:prstGeom>
          <a:noFill/>
        </p:spPr>
      </p:pic>
      <p:pic>
        <p:nvPicPr>
          <p:cNvPr id="10243" name="Picture 3" descr="D:\h drive backup\AAA GRC PROJECTS\19. GARWARE CLUB\DSC07789 (2)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 bwMode="auto">
          <a:xfrm>
            <a:off x="4845050" y="2417763"/>
            <a:ext cx="3886200" cy="291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ERRECTION OF THE MURAL</a:t>
            </a:r>
            <a:endParaRPr lang="en-IN" b="1" dirty="0"/>
          </a:p>
        </p:txBody>
      </p:sp>
      <p:pic>
        <p:nvPicPr>
          <p:cNvPr id="11266" name="Picture 2" descr="D:\h drive backup\AAA GRC PROJECTS\19. GARWARE CLUB\DSC0783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2775" y="2952461"/>
            <a:ext cx="8153400" cy="1791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ERRECTION OF THE MURAL</a:t>
            </a:r>
            <a:endParaRPr lang="en-IN" dirty="0"/>
          </a:p>
        </p:txBody>
      </p:sp>
      <p:pic>
        <p:nvPicPr>
          <p:cNvPr id="12290" name="Picture 2" descr="D:\h drive backup\AAA GRC PROJECTS\19. GARWARE CLUB\DSC0783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contrast="10000"/>
          </a:blip>
          <a:stretch>
            <a:fillRect/>
          </a:stretch>
        </p:blipFill>
        <p:spPr bwMode="auto">
          <a:xfrm>
            <a:off x="612775" y="2952461"/>
            <a:ext cx="8153400" cy="1791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MURAL COMPLETE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b="1" dirty="0" smtClean="0"/>
              <a:t>IT’S NOT MONEY, IT’S SOMETHING CHALLENGEING TO BE CREATED</a:t>
            </a:r>
            <a:endParaRPr lang="en-IN" b="1" dirty="0"/>
          </a:p>
        </p:txBody>
      </p:sp>
      <p:pic>
        <p:nvPicPr>
          <p:cNvPr id="13314" name="Picture 2" descr="D:\h drive backup\AAA GRC PROJECTS\19. GARWARE CLUB\DSC0835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09600" y="2417763"/>
            <a:ext cx="3886200" cy="2914650"/>
          </a:xfrm>
          <a:prstGeom prst="rect">
            <a:avLst/>
          </a:prstGeom>
          <a:noFill/>
        </p:spPr>
      </p:pic>
      <p:pic>
        <p:nvPicPr>
          <p:cNvPr id="13315" name="Picture 3" descr="D:\h drive backup\AAA GRC PROJECTS\19. GARWARE CLUB\DSC0835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845050" y="2417763"/>
            <a:ext cx="3886200" cy="291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FINISHED ELEMENT</a:t>
            </a:r>
            <a:br>
              <a:rPr lang="en-US" dirty="0" smtClean="0"/>
            </a:br>
            <a:r>
              <a:rPr lang="en-US" sz="2000" b="1" dirty="0" smtClean="0"/>
              <a:t>CHALLENGE ACCOMPLISHED – LEAVES US WITH A SMILE</a:t>
            </a:r>
            <a:endParaRPr lang="en-IN" b="1" dirty="0"/>
          </a:p>
        </p:txBody>
      </p:sp>
      <p:pic>
        <p:nvPicPr>
          <p:cNvPr id="14338" name="Picture 2" descr="D:\h drive backup\AAA GRC PROJECTS\19. GARWARE CLUB\IMG_0000023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93208" y="1600200"/>
            <a:ext cx="7992533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FINISHED ELEMENT</a:t>
            </a:r>
            <a:endParaRPr lang="en-IN" dirty="0"/>
          </a:p>
        </p:txBody>
      </p:sp>
      <p:pic>
        <p:nvPicPr>
          <p:cNvPr id="15362" name="Picture 2" descr="D:\h drive backup\AAA GRC PROJECTS\19. GARWARE CLUB\IMG_0000023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93208" y="1600200"/>
            <a:ext cx="7992533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FINISHED ELEMENT</a:t>
            </a:r>
            <a:br>
              <a:rPr lang="en-US" dirty="0" smtClean="0"/>
            </a:br>
            <a:r>
              <a:rPr lang="en-US" sz="2700" dirty="0" smtClean="0"/>
              <a:t>GOLDEN FINISH &amp; BACK LIT</a:t>
            </a:r>
            <a:endParaRPr lang="en-IN" sz="2700" dirty="0"/>
          </a:p>
        </p:txBody>
      </p:sp>
      <p:pic>
        <p:nvPicPr>
          <p:cNvPr id="16386" name="Picture 2" descr="D:\h drive backup\AAA GRC PROJECTS\19. GARWARE CLUB\IMG_0000031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09600" y="2781594"/>
            <a:ext cx="3886200" cy="2186987"/>
          </a:xfrm>
          <a:prstGeom prst="rect">
            <a:avLst/>
          </a:prstGeom>
          <a:noFill/>
        </p:spPr>
      </p:pic>
      <p:pic>
        <p:nvPicPr>
          <p:cNvPr id="16387" name="Picture 3" descr="D:\h drive backup\AAA GRC PROJECTS\19. GARWARE CLUB\IMG_0000032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845050" y="2781594"/>
            <a:ext cx="3886200" cy="2186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FINISHED ELEMENT</a:t>
            </a:r>
            <a:br>
              <a:rPr lang="en-US" dirty="0" smtClean="0"/>
            </a:br>
            <a:r>
              <a:rPr lang="en-US" sz="2700" dirty="0" smtClean="0"/>
              <a:t>GOLDEN FINISH &amp; BACK LIT</a:t>
            </a:r>
            <a:endParaRPr lang="en-IN" sz="2700" dirty="0"/>
          </a:p>
        </p:txBody>
      </p:sp>
      <p:pic>
        <p:nvPicPr>
          <p:cNvPr id="17410" name="Picture 2" descr="D:\h drive backup\AAA GRC PROJECTS\19. GARWARE CLUB\IMG_0000032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93208" y="1600200"/>
            <a:ext cx="7992533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FINISHED ELEMENT</a:t>
            </a:r>
            <a:br>
              <a:rPr lang="en-US" dirty="0" smtClean="0"/>
            </a:br>
            <a:r>
              <a:rPr lang="en-US" sz="2700" dirty="0" smtClean="0"/>
              <a:t>GOLDEN FINISH &amp; BACK LIT</a:t>
            </a:r>
            <a:endParaRPr lang="en-IN" sz="2700" dirty="0"/>
          </a:p>
        </p:txBody>
      </p:sp>
      <p:pic>
        <p:nvPicPr>
          <p:cNvPr id="18434" name="Picture 2" descr="D:\h drive backup\AAA GRC PROJECTS\19. GARWARE CLUB\IMG_0000032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93208" y="1600200"/>
            <a:ext cx="7992533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FINISHED ELEMENT</a:t>
            </a:r>
            <a:br>
              <a:rPr lang="en-US" dirty="0" smtClean="0"/>
            </a:br>
            <a:r>
              <a:rPr lang="en-US" sz="2200" dirty="0" smtClean="0"/>
              <a:t>GOLDEN FINISH &amp; BACK LIT</a:t>
            </a:r>
            <a:endParaRPr lang="en-IN" sz="2200" dirty="0"/>
          </a:p>
        </p:txBody>
      </p:sp>
      <p:pic>
        <p:nvPicPr>
          <p:cNvPr id="19458" name="Picture 2" descr="D:\h drive backup\AAA GRC PROJECTS\19. GARWARE CLUB\IMG_0000032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93208" y="1600200"/>
            <a:ext cx="7992533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Contact details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GFRC FACADES.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GFRC / GRC, GRG CEILINGS &amp; PANELS, FRP WORKS, HIGH END DECORATIVE &amp; ARCHITECTURAL WORKS &amp; ACOUSTIC SOLUTIONS  WITH EXPERTISE IN HOME THEATRES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SRIHARI NILKAR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MUMBAI</a:t>
            </a:r>
          </a:p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Mobile: 09867569395 </a:t>
            </a:r>
          </a:p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nilkarsrihari@gmail.com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97</TotalTime>
  <Words>122</Words>
  <Application>Microsoft Office PowerPoint</Application>
  <PresentationFormat>On-screen Show (4:3)</PresentationFormat>
  <Paragraphs>31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Aparajita</vt:lpstr>
      <vt:lpstr>Tw Cen MT</vt:lpstr>
      <vt:lpstr>Wingdings</vt:lpstr>
      <vt:lpstr>Wingdings 2</vt:lpstr>
      <vt:lpstr>Median</vt:lpstr>
      <vt:lpstr>THE FRP MURAL GARWARE CRICKET CLUB  WANKHADE STADIUM MUMBAI  GFRC FACADES  </vt:lpstr>
      <vt:lpstr>FRP MURAL  SAMPLE FOR APPROVAL OF THE DESIRED PROFILE CARVED IN WOOD</vt:lpstr>
      <vt:lpstr>FRP MURAL  SAMPLE FOR APPROVAL OF THE DESIRED PROFILE</vt:lpstr>
      <vt:lpstr>FRP MURAL WITH GOLDEN FINISH  SAMPLE FOR APPROVAL OF THE DESIRED PROFILE</vt:lpstr>
      <vt:lpstr>FRP MURAL WITH GOLDEN FINISH  SAMPLE FOR APPROVAL OF THE DESIRED PROFILE</vt:lpstr>
      <vt:lpstr>FRP MURAL  SAMPLE FOR APPROVAL OF THE DESIRED PROFILE IN WOOD</vt:lpstr>
      <vt:lpstr>THE MOULD IN FRP</vt:lpstr>
      <vt:lpstr>THE FINAL FRP ELEMENT AT SITE</vt:lpstr>
      <vt:lpstr>THE FINAL FRP ELEMENT AT SITE</vt:lpstr>
      <vt:lpstr>ERRECTION OF THE MURAL</vt:lpstr>
      <vt:lpstr>ERRECTION OF THE MURAL</vt:lpstr>
      <vt:lpstr>ERRECTION OF THE MURAL</vt:lpstr>
      <vt:lpstr>ERRECTION OF THE MURAL</vt:lpstr>
      <vt:lpstr>ERRECTION OF THE MURAL</vt:lpstr>
      <vt:lpstr>THE MURAL COMPLETE IT’S NOT MONEY, IT’S SOMETHING CHALLENGEING TO BE CREATED</vt:lpstr>
      <vt:lpstr>THE FINISHED ELEMENT CHALLENGE ACCOMPLISHED – LEAVES US WITH A SMILE</vt:lpstr>
      <vt:lpstr>THE FINISHED ELEMENT</vt:lpstr>
      <vt:lpstr>THE FINISHED ELEMENT GOLDEN FINISH &amp; BACK LIT</vt:lpstr>
      <vt:lpstr>THE FINISHED ELEMENT GOLDEN FINISH &amp; BACK LIT</vt:lpstr>
      <vt:lpstr>THE FINISHED ELEMENT GOLDEN FINISH &amp; BACK LIT</vt:lpstr>
      <vt:lpstr>THE FINISHED ELEMENT GOLDEN FINISH &amp; BACK LIT</vt:lpstr>
      <vt:lpstr>Contact details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FRP MURAL GARWARE CRICKET CLUB  WANKHADE STADIUM MUMBAI</dc:title>
  <dc:creator>abc</dc:creator>
  <cp:lastModifiedBy>ADMIN</cp:lastModifiedBy>
  <cp:revision>12</cp:revision>
  <dcterms:created xsi:type="dcterms:W3CDTF">2014-04-18T05:11:11Z</dcterms:created>
  <dcterms:modified xsi:type="dcterms:W3CDTF">2020-09-24T03:20:40Z</dcterms:modified>
</cp:coreProperties>
</file>